
<file path=[Content_Types].xml><?xml version="1.0" encoding="utf-8"?>
<Types xmlns="http://schemas.openxmlformats.org/package/2006/content-types">
  <Default Extension="jpe" ContentType="image/jpe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9B7D1C-1357-4CE3-800D-ECC6ECAF2FB8}" v="2" dt="2026-06-16T00:13:02.04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702"/>
  </p:normalViewPr>
  <p:slideViewPr>
    <p:cSldViewPr>
      <p:cViewPr varScale="1">
        <p:scale>
          <a:sx n="98" d="100"/>
          <a:sy n="98" d="100"/>
        </p:scale>
        <p:origin x="82" y="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ita kodama" userId="a2a083d266b5d6a6" providerId="LiveId" clId="{F161709B-979A-4686-B799-EE6B63DFDBAB}"/>
    <pc:docChg chg="modSld">
      <pc:chgData name="keita kodama" userId="a2a083d266b5d6a6" providerId="LiveId" clId="{F161709B-979A-4686-B799-EE6B63DFDBAB}" dt="2026-06-16T00:13:06.482" v="34" actId="20577"/>
      <pc:docMkLst>
        <pc:docMk/>
      </pc:docMkLst>
      <pc:sldChg chg="modSp mod">
        <pc:chgData name="keita kodama" userId="a2a083d266b5d6a6" providerId="LiveId" clId="{F161709B-979A-4686-B799-EE6B63DFDBAB}" dt="2026-06-16T00:13:06.482" v="34" actId="20577"/>
        <pc:sldMkLst>
          <pc:docMk/>
          <pc:sldMk cId="0" sldId="257"/>
        </pc:sldMkLst>
        <pc:spChg chg="mod">
          <ac:chgData name="keita kodama" userId="a2a083d266b5d6a6" providerId="LiveId" clId="{F161709B-979A-4686-B799-EE6B63DFDBAB}" dt="2026-06-16T00:13:06.482" v="34" actId="20577"/>
          <ac:spMkLst>
            <pc:docMk/>
            <pc:sldMk cId="0" sldId="257"/>
            <ac:spMk id="14337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2026/6/16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/>
          </p:cNvSpPr>
          <p:nvPr>
            <p:ph type="ctrTitle"/>
          </p:nvPr>
        </p:nvSpPr>
        <p:spPr>
          <a:xfrm>
            <a:off x="2279650" y="620713"/>
            <a:ext cx="7772400" cy="1728167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kumimoji="0" lang="ja-JP" altLang="en-US" sz="4000" dirty="0">
                <a:latin typeface="Arial" charset="0"/>
              </a:rPr>
              <a:t>日本体外循環技術医学会</a:t>
            </a:r>
            <a:br>
              <a:rPr kumimoji="0" lang="en-US" altLang="ja-JP" sz="4000" dirty="0">
                <a:latin typeface="Arial" charset="0"/>
              </a:rPr>
            </a:br>
            <a:r>
              <a:rPr kumimoji="0" lang="ja-JP" altLang="en-US" sz="4000" dirty="0">
                <a:latin typeface="Arial" charset="0"/>
              </a:rPr>
              <a:t>ＣＯ Ｉ</a:t>
            </a:r>
            <a:r>
              <a:rPr kumimoji="0" lang="ja-JP" altLang="en-US" sz="3200" dirty="0">
                <a:latin typeface="Arial" charset="0"/>
              </a:rPr>
              <a:t>（利益相反） </a:t>
            </a:r>
            <a:r>
              <a:rPr kumimoji="0" lang="ja-JP" altLang="en-US" sz="4000" dirty="0">
                <a:latin typeface="Arial" charset="0"/>
              </a:rPr>
              <a:t>開示</a:t>
            </a:r>
            <a:br>
              <a:rPr kumimoji="0" lang="en-US" altLang="ja-JP" sz="4000" i="1" dirty="0"/>
            </a:br>
            <a:r>
              <a:rPr kumimoji="0" lang="ja-JP" altLang="en-US" sz="3600" dirty="0"/>
              <a:t>筆頭発表者名：　○○　○○</a:t>
            </a:r>
            <a:endParaRPr lang="ja-JP" altLang="en-US" sz="3600" dirty="0"/>
          </a:p>
        </p:txBody>
      </p:sp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335360" y="2501631"/>
            <a:ext cx="11737304" cy="3591665"/>
          </a:xfrm>
          <a:ln w="12700">
            <a:solidFill>
              <a:schemeClr val="tx1"/>
            </a:solidFill>
          </a:ln>
        </p:spPr>
        <p:txBody>
          <a:bodyPr anchor="ctr"/>
          <a:lstStyle/>
          <a:p>
            <a:pPr algn="l" eaLnBrk="1" hangingPunct="1"/>
            <a:r>
              <a:rPr kumimoji="0" lang="ja-JP" altLang="en-US" sz="2400" dirty="0">
                <a:solidFill>
                  <a:schemeClr val="tx1"/>
                </a:solidFill>
                <a:latin typeface="ＭＳ Ｐゴシック" charset="-128"/>
              </a:rPr>
              <a:t>演題発表に関連し、発表者全員を対象とした開示すべき</a:t>
            </a:r>
            <a:r>
              <a:rPr kumimoji="0" lang="en-US" altLang="ja-JP" sz="2400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400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2400" dirty="0">
              <a:solidFill>
                <a:schemeClr val="tx1"/>
              </a:solidFill>
              <a:latin typeface="ＭＳ Ｐゴシック" charset="-128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800" dirty="0">
                <a:solidFill>
                  <a:schemeClr val="tx1"/>
                </a:solidFill>
                <a:latin typeface="Arial" charset="0"/>
              </a:rPr>
              <a:t>　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  ① 顧問：　　　　　　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② 株保有・利益：　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③ 特許使用料：　　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④ 講演料：　　　　　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⑤ 原稿料：　　　　　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⑥ 受託研究・共同研究費：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企業名○○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⑦ 奨学寄付金：　 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企業名○○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⑧ 寄付講座所属：　　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あり（企業名○○）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⑨ </a:t>
            </a:r>
            <a:r>
              <a:rPr kumimoji="0" lang="ja-JP" altLang="en-US" sz="2300" dirty="0">
                <a:solidFill>
                  <a:srgbClr val="FF0000"/>
                </a:solidFill>
                <a:latin typeface="Arial" charset="0"/>
              </a:rPr>
              <a:t>試薬・機器・役務等の供与</a:t>
            </a:r>
            <a:r>
              <a:rPr kumimoji="0" lang="en-US" altLang="ja-JP" sz="2300" dirty="0">
                <a:solidFill>
                  <a:srgbClr val="FF0000"/>
                </a:solidFill>
                <a:latin typeface="Arial" charset="0"/>
              </a:rPr>
              <a:t>:      </a:t>
            </a:r>
            <a:r>
              <a:rPr kumimoji="0" lang="ja-JP" altLang="en-US" sz="2300">
                <a:solidFill>
                  <a:srgbClr val="FF0000"/>
                </a:solidFill>
                <a:latin typeface="Arial" charset="0"/>
              </a:rPr>
              <a:t>あり</a:t>
            </a:r>
            <a:r>
              <a:rPr kumimoji="0" lang="ja-JP" altLang="en-US" sz="2300" dirty="0">
                <a:solidFill>
                  <a:srgbClr val="FF0000"/>
                </a:solidFill>
                <a:latin typeface="Arial" charset="0"/>
              </a:rPr>
              <a:t>（企業名○○）</a:t>
            </a:r>
            <a:endParaRPr kumimoji="0" lang="en-US" altLang="ja-JP" sz="2300" dirty="0">
              <a:solidFill>
                <a:srgbClr val="FF0000"/>
              </a:solidFill>
              <a:latin typeface="Arial" charset="0"/>
            </a:endParaRPr>
          </a:p>
          <a:p>
            <a:pPr algn="l" eaLnBrk="1" hangingPunct="1">
              <a:lnSpc>
                <a:spcPct val="60000"/>
              </a:lnSpc>
            </a:pP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　　⑩ 特別な便益の提供：　　　　</a:t>
            </a:r>
            <a:r>
              <a:rPr kumimoji="0" lang="en-US" altLang="ja-JP" sz="2300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2300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300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39" name="テキスト ボックス 3"/>
          <p:cNvSpPr txBox="1">
            <a:spLocks noChangeArrowheads="1"/>
          </p:cNvSpPr>
          <p:nvPr/>
        </p:nvSpPr>
        <p:spPr bwMode="auto">
          <a:xfrm>
            <a:off x="119336" y="44624"/>
            <a:ext cx="8497888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ja-JP" altLang="en-US" sz="2200">
                <a:latin typeface="ＭＳ Ｐゴシック" charset="-128"/>
              </a:rPr>
              <a:t>学術</a:t>
            </a:r>
            <a:r>
              <a:rPr kumimoji="0" lang="ja-JP" altLang="en-US" sz="2200" dirty="0">
                <a:latin typeface="ＭＳ Ｐゴシック" charset="-128"/>
              </a:rPr>
              <a:t>講演会口頭発表時、申告すべきＣＯＩ状態がある場合</a:t>
            </a:r>
            <a:endParaRPr lang="ja-JP" altLang="en-US" sz="2200" dirty="0">
              <a:latin typeface="ＭＳ Ｐゴシック" charset="-128"/>
            </a:endParaRPr>
          </a:p>
        </p:txBody>
      </p:sp>
      <p:pic>
        <p:nvPicPr>
          <p:cNvPr id="2" name="図 1">
            <a:extLst>
              <a:ext uri="{FF2B5EF4-FFF2-40B4-BE49-F238E27FC236}">
                <a16:creationId xmlns:a16="http://schemas.microsoft.com/office/drawing/2014/main" id="{EDB95E70-0034-B8B7-E197-FB42A3134E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2424" y="6165304"/>
            <a:ext cx="2039888" cy="50997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316</TotalTime>
  <Words>156</Words>
  <Application>Microsoft Office PowerPoint</Application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日本体外循環技術医学会 ＣＯ Ｉ（利益相反） 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keita kodama</cp:lastModifiedBy>
  <cp:revision>28</cp:revision>
  <dcterms:created xsi:type="dcterms:W3CDTF">2012-08-22T19:13:55Z</dcterms:created>
  <dcterms:modified xsi:type="dcterms:W3CDTF">2026-06-16T00:13:10Z</dcterms:modified>
</cp:coreProperties>
</file>